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14" r:id="rId18"/>
    <p:sldId id="315" r:id="rId19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08" y="13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7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7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3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9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0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4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6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8EF2-FFDC-427B-8D2C-4FA7264605C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2926E-AFAF-4335-BA79-535D9EA0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7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5D155-AC78-4F4E-9658-A493B4209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E3A02-0983-4161-9394-E0151D1E696E}"/>
              </a:ext>
            </a:extLst>
          </p:cNvPr>
          <p:cNvSpPr txBox="1"/>
          <p:nvPr/>
        </p:nvSpPr>
        <p:spPr>
          <a:xfrm>
            <a:off x="5361849" y="4569767"/>
            <a:ext cx="162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DTGELVALK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AD190D-F8C1-4254-BEDB-76EC911B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25064"/>
            <a:ext cx="2286000" cy="215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EACD8-2BDB-421E-B2AD-C9E17522D37D}"/>
              </a:ext>
            </a:extLst>
          </p:cNvPr>
          <p:cNvSpPr txBox="1"/>
          <p:nvPr/>
        </p:nvSpPr>
        <p:spPr>
          <a:xfrm>
            <a:off x="2950189" y="706524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LOD=0.05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BB901-3E0F-4002-8ED2-5930891FD686}"/>
              </a:ext>
            </a:extLst>
          </p:cNvPr>
          <p:cNvSpPr txBox="1"/>
          <p:nvPr/>
        </p:nvSpPr>
        <p:spPr>
          <a:xfrm>
            <a:off x="3605743" y="2008287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1.01x</a:t>
            </a:r>
            <a:r>
              <a:rPr lang="en-US" sz="1200" b="1" dirty="0"/>
              <a:t>-0.16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A53CA-2546-4C41-93C8-4B4EE530F557}"/>
              </a:ext>
            </a:extLst>
          </p:cNvPr>
          <p:cNvSpPr txBox="1"/>
          <p:nvPr/>
        </p:nvSpPr>
        <p:spPr>
          <a:xfrm>
            <a:off x="6161933" y="2272543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B53CA-C089-4028-9418-A7353F6A7DA6}"/>
              </a:ext>
            </a:extLst>
          </p:cNvPr>
          <p:cNvSpPr txBox="1"/>
          <p:nvPr/>
        </p:nvSpPr>
        <p:spPr>
          <a:xfrm>
            <a:off x="2785324" y="107577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CDK12 Peptide</a:t>
            </a:r>
          </a:p>
        </p:txBody>
      </p:sp>
    </p:spTree>
    <p:extLst>
      <p:ext uri="{BB962C8B-B14F-4D97-AF65-F5344CB8AC3E}">
        <p14:creationId xmlns:p14="http://schemas.microsoft.com/office/powerpoint/2010/main" val="358602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F8867-C63F-47B4-A5EA-C19AEF05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063852" y="4569767"/>
            <a:ext cx="2216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ATAEALLALPVLR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92218" y="148489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EF5FA2-3299-4F61-AF78-B9B6D8C58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81758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548232" y="2401477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776167" y="2055757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313B7-E365-4377-A258-31E00B345B5E}"/>
              </a:ext>
            </a:extLst>
          </p:cNvPr>
          <p:cNvSpPr txBox="1"/>
          <p:nvPr/>
        </p:nvSpPr>
        <p:spPr>
          <a:xfrm>
            <a:off x="2895738" y="1922226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0.04x+0.00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D6E7D-44F7-4500-9CCB-D17131B215D3}"/>
              </a:ext>
            </a:extLst>
          </p:cNvPr>
          <p:cNvSpPr txBox="1"/>
          <p:nvPr/>
        </p:nvSpPr>
        <p:spPr>
          <a:xfrm>
            <a:off x="1063668" y="114342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232426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DD0B0F-D053-40C1-82C0-92CCA2A11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69737" y="456976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GSFPSFEPR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F7F929-E463-4219-8E5B-C3336ACE6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87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2904920" y="679364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LOD=0.14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88049" y="2044501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1.01x</a:t>
            </a:r>
            <a:r>
              <a:rPr lang="en-US" sz="1200" b="1" dirty="0"/>
              <a:t>-0.15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882752" y="208242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64277-03C4-4E5F-AA3F-CEA34E355551}"/>
              </a:ext>
            </a:extLst>
          </p:cNvPr>
          <p:cNvSpPr txBox="1"/>
          <p:nvPr/>
        </p:nvSpPr>
        <p:spPr>
          <a:xfrm>
            <a:off x="2785324" y="107577"/>
            <a:ext cx="37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40480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27DCF-88F3-4B85-AC1B-EA9D0CDB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69737" y="456976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GSFPSFEPR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4397984" y="124950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F119A-84E1-433B-8A64-0DAEE491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90810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47821" y="2446746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875756" y="2101026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41D6A-FEB4-4473-9BA5-22FE6286E30A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</a:t>
            </a:r>
            <a:r>
              <a:rPr lang="en-US" sz="1200" b="1" dirty="0"/>
              <a:t>-0.004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34FCE-9F6D-4F0C-A3C4-77050F02F035}"/>
              </a:ext>
            </a:extLst>
          </p:cNvPr>
          <p:cNvSpPr txBox="1"/>
          <p:nvPr/>
        </p:nvSpPr>
        <p:spPr>
          <a:xfrm>
            <a:off x="1063668" y="114342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147443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CF5E45-8FC5-4B7F-951B-07CCA0DA3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32098" y="4569767"/>
            <a:ext cx="1680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SLPPPPPAK</a:t>
            </a:r>
            <a:r>
              <a:rPr lang="en-US" sz="24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9B4C8-44D6-46F5-85D0-BF65A0DAF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2941135" y="688416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LOD=0.35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78995" y="2035449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1.13x</a:t>
            </a:r>
            <a:r>
              <a:rPr lang="en-US" sz="1200" b="1" dirty="0"/>
              <a:t>-0.41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081929" y="188324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4F0D5-C0D3-4F59-8911-9B527CCEF0C4}"/>
              </a:ext>
            </a:extLst>
          </p:cNvPr>
          <p:cNvSpPr txBox="1"/>
          <p:nvPr/>
        </p:nvSpPr>
        <p:spPr>
          <a:xfrm>
            <a:off x="2785324" y="107577"/>
            <a:ext cx="37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256258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DF6C1-7B3D-4D02-8185-BE0C91509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20077" y="4569767"/>
            <a:ext cx="170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SLPPPPPAK</a:t>
            </a:r>
            <a:r>
              <a:rPr lang="en-US" sz="3200" b="1" dirty="0"/>
              <a:t> 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4352718" y="124950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DCAA7-6A04-485F-977C-08D7F0C69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38" y="599864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964692" y="2464853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2192627" y="2119133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B2087-30EB-44FF-B8DE-9E78C22B21F0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0.03x</a:t>
            </a:r>
            <a:r>
              <a:rPr lang="en-US" sz="1200" b="1" dirty="0"/>
              <a:t>-0.008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F5F7D-3C0D-4A19-B30D-B9E30BCC2AE0}"/>
              </a:ext>
            </a:extLst>
          </p:cNvPr>
          <p:cNvSpPr txBox="1"/>
          <p:nvPr/>
        </p:nvSpPr>
        <p:spPr>
          <a:xfrm>
            <a:off x="1063668" y="114342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378279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249E62-CBD4-4680-84F8-DDFB063BC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239189" y="4569767"/>
            <a:ext cx="186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AEPYETSQGK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93053-49D1-4CAF-B255-C9D74CC54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" r="9406"/>
          <a:stretch/>
        </p:blipFill>
        <p:spPr>
          <a:xfrm>
            <a:off x="2501002" y="543208"/>
            <a:ext cx="2070998" cy="2086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055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LOD=0.2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78996" y="196302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1.36x</a:t>
            </a:r>
            <a:r>
              <a:rPr lang="en-US" sz="1200" b="1" dirty="0"/>
              <a:t>-0.05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661713" y="1321930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4A96D-C9AA-4C1E-9C49-0380805472E0}"/>
              </a:ext>
            </a:extLst>
          </p:cNvPr>
          <p:cNvSpPr txBox="1"/>
          <p:nvPr/>
        </p:nvSpPr>
        <p:spPr>
          <a:xfrm>
            <a:off x="2785324" y="107577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TLK2 Peptide</a:t>
            </a:r>
          </a:p>
        </p:txBody>
      </p:sp>
    </p:spTree>
    <p:extLst>
      <p:ext uri="{BB962C8B-B14F-4D97-AF65-F5344CB8AC3E}">
        <p14:creationId xmlns:p14="http://schemas.microsoft.com/office/powerpoint/2010/main" val="37228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91EAD-8E84-4CBD-8A78-8C72ED0E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202976" y="4669355"/>
            <a:ext cx="186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AEPYETSQGK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6087227" y="126760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388CD-67CE-469D-9A3A-95CF8BB6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581758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84035" y="2455799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911970" y="2110079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15D5E-FAB3-4FA3-A18A-E2688364CEF4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0.03x</a:t>
            </a:r>
            <a:r>
              <a:rPr lang="en-US" sz="1200" b="1" dirty="0"/>
              <a:t>-0.007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8F952-9F04-49CF-A44A-1CBF45D015B6}"/>
              </a:ext>
            </a:extLst>
          </p:cNvPr>
          <p:cNvSpPr txBox="1"/>
          <p:nvPr/>
        </p:nvSpPr>
        <p:spPr>
          <a:xfrm>
            <a:off x="1228777" y="104915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TLK2 Peptide</a:t>
            </a:r>
          </a:p>
        </p:txBody>
      </p:sp>
    </p:spTree>
    <p:extLst>
      <p:ext uri="{BB962C8B-B14F-4D97-AF65-F5344CB8AC3E}">
        <p14:creationId xmlns:p14="http://schemas.microsoft.com/office/powerpoint/2010/main" val="350894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E4BCA6-9B4C-4A0D-A591-115977936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431357" y="4669355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ISALENSK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C905D-EF0F-4552-8D4B-BB878C3A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48" y="525064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LOD=0.17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42370" y="2017342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1.05x</a:t>
            </a:r>
            <a:r>
              <a:rPr lang="en-US" sz="1200" b="1" dirty="0"/>
              <a:t>-0.30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797515" y="1122753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10C9B-DCA3-4E0E-B479-F5484C14A685}"/>
              </a:ext>
            </a:extLst>
          </p:cNvPr>
          <p:cNvSpPr txBox="1"/>
          <p:nvPr/>
        </p:nvSpPr>
        <p:spPr>
          <a:xfrm>
            <a:off x="2785324" y="107577"/>
            <a:ext cx="33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TLK2 Peptide</a:t>
            </a:r>
          </a:p>
        </p:txBody>
      </p:sp>
    </p:spTree>
    <p:extLst>
      <p:ext uri="{BB962C8B-B14F-4D97-AF65-F5344CB8AC3E}">
        <p14:creationId xmlns:p14="http://schemas.microsoft.com/office/powerpoint/2010/main" val="115108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AADDC-3F45-4533-945D-FEAB791FE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476626" y="4569767"/>
            <a:ext cx="1391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ISALENSK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353896" y="1131806"/>
            <a:ext cx="79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TLK2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EDEA-14F5-48BD-973A-E8C04ED96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1" y="590812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711197" y="2444911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939132" y="2099191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6478D-0F6F-4750-8480-835B82335192}"/>
              </a:ext>
            </a:extLst>
          </p:cNvPr>
          <p:cNvSpPr txBox="1"/>
          <p:nvPr/>
        </p:nvSpPr>
        <p:spPr>
          <a:xfrm>
            <a:off x="2895738" y="192222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</a:t>
            </a:r>
            <a:r>
              <a:rPr lang="en-US" sz="1200" b="1" dirty="0"/>
              <a:t>-0.01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FD6A8-6F99-47B4-A5B1-7884D2BF89FB}"/>
              </a:ext>
            </a:extLst>
          </p:cNvPr>
          <p:cNvSpPr txBox="1"/>
          <p:nvPr/>
        </p:nvSpPr>
        <p:spPr>
          <a:xfrm>
            <a:off x="1228777" y="104915"/>
            <a:ext cx="668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TLK2 Peptide</a:t>
            </a:r>
          </a:p>
        </p:txBody>
      </p:sp>
    </p:spTree>
    <p:extLst>
      <p:ext uri="{BB962C8B-B14F-4D97-AF65-F5344CB8AC3E}">
        <p14:creationId xmlns:p14="http://schemas.microsoft.com/office/powerpoint/2010/main" val="71227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55884-9441-4B79-9377-30DB64BF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2F8EB-BEF8-426D-91FE-E167B4EBF9D1}"/>
              </a:ext>
            </a:extLst>
          </p:cNvPr>
          <p:cNvSpPr txBox="1"/>
          <p:nvPr/>
        </p:nvSpPr>
        <p:spPr>
          <a:xfrm>
            <a:off x="5361849" y="4569767"/>
            <a:ext cx="1620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DTGELVALK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81FBD-4B2E-4E06-B4D1-9B019FAF083F}"/>
              </a:ext>
            </a:extLst>
          </p:cNvPr>
          <p:cNvSpPr txBox="1"/>
          <p:nvPr/>
        </p:nvSpPr>
        <p:spPr>
          <a:xfrm>
            <a:off x="5555350" y="137625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18BF7-9F07-45B1-87E4-2374F290D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93" y="581757"/>
            <a:ext cx="2743200" cy="1997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0BC361-43D5-4069-89ED-C8F61F0C4B00}"/>
              </a:ext>
            </a:extLst>
          </p:cNvPr>
          <p:cNvSpPr txBox="1"/>
          <p:nvPr/>
        </p:nvSpPr>
        <p:spPr>
          <a:xfrm>
            <a:off x="1294735" y="2421049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CDDA341-FB95-4938-8E12-3AB15D4F6902}"/>
              </a:ext>
            </a:extLst>
          </p:cNvPr>
          <p:cNvSpPr/>
          <p:nvPr/>
        </p:nvSpPr>
        <p:spPr>
          <a:xfrm flipV="1">
            <a:off x="1522670" y="2075329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85831-CC82-4FA4-9561-36C03814CAAA}"/>
              </a:ext>
            </a:extLst>
          </p:cNvPr>
          <p:cNvSpPr txBox="1"/>
          <p:nvPr/>
        </p:nvSpPr>
        <p:spPr>
          <a:xfrm>
            <a:off x="1205629" y="86062"/>
            <a:ext cx="6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CDK12 Peptide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89D57-367E-43EC-8D9D-C2B6DA62722C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0.04x+0.004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6368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34851-095B-4C1B-84B6-54136C7FC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57ED0-616D-4E9B-84F6-112475F1DFE9}"/>
              </a:ext>
            </a:extLst>
          </p:cNvPr>
          <p:cNvSpPr txBox="1"/>
          <p:nvPr/>
        </p:nvSpPr>
        <p:spPr>
          <a:xfrm>
            <a:off x="4821861" y="4569767"/>
            <a:ext cx="270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LCGSPCPAVWPDVIK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97A23F-F19E-40F7-87DA-7334E4017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74" y="522873"/>
            <a:ext cx="2286000" cy="2282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AC7A5B-DD46-46A8-A530-59F08999FCC0}"/>
              </a:ext>
            </a:extLst>
          </p:cNvPr>
          <p:cNvSpPr txBox="1"/>
          <p:nvPr/>
        </p:nvSpPr>
        <p:spPr>
          <a:xfrm>
            <a:off x="3022616" y="652203"/>
            <a:ext cx="1055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LOD=2.4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B91EF-4817-4237-AEC1-A8D534EBE4C9}"/>
              </a:ext>
            </a:extLst>
          </p:cNvPr>
          <p:cNvSpPr txBox="1"/>
          <p:nvPr/>
        </p:nvSpPr>
        <p:spPr>
          <a:xfrm>
            <a:off x="3524263" y="1953968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1.10x</a:t>
            </a:r>
            <a:r>
              <a:rPr lang="en-US" sz="1200" b="1" dirty="0"/>
              <a:t>-1.28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8B148-6B85-4ADB-AA67-BBEBC57C78A7}"/>
              </a:ext>
            </a:extLst>
          </p:cNvPr>
          <p:cNvSpPr txBox="1"/>
          <p:nvPr/>
        </p:nvSpPr>
        <p:spPr>
          <a:xfrm>
            <a:off x="5914625" y="220011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C64CA-1D3A-4325-ADC4-79A3E5AA1384}"/>
              </a:ext>
            </a:extLst>
          </p:cNvPr>
          <p:cNvSpPr txBox="1"/>
          <p:nvPr/>
        </p:nvSpPr>
        <p:spPr>
          <a:xfrm>
            <a:off x="2785324" y="109148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CDK12 Peptide</a:t>
            </a:r>
          </a:p>
        </p:txBody>
      </p:sp>
    </p:spTree>
    <p:extLst>
      <p:ext uri="{BB962C8B-B14F-4D97-AF65-F5344CB8AC3E}">
        <p14:creationId xmlns:p14="http://schemas.microsoft.com/office/powerpoint/2010/main" val="5983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8C3BB-BEDD-4AA1-A88C-8F9445C65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CE22EC-CA2E-4EF9-9811-C5E0DE3D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581757"/>
            <a:ext cx="2743200" cy="1997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201CC-C338-454A-B0E8-7DF4C10A9A9F}"/>
              </a:ext>
            </a:extLst>
          </p:cNvPr>
          <p:cNvSpPr txBox="1"/>
          <p:nvPr/>
        </p:nvSpPr>
        <p:spPr>
          <a:xfrm>
            <a:off x="1674981" y="2419586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496D799-FAC5-40BB-9762-610E6C2052AC}"/>
              </a:ext>
            </a:extLst>
          </p:cNvPr>
          <p:cNvSpPr/>
          <p:nvPr/>
        </p:nvSpPr>
        <p:spPr>
          <a:xfrm flipV="1">
            <a:off x="1902916" y="2073866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7418A-854C-4483-B39D-26ABBCC90257}"/>
              </a:ext>
            </a:extLst>
          </p:cNvPr>
          <p:cNvSpPr txBox="1"/>
          <p:nvPr/>
        </p:nvSpPr>
        <p:spPr>
          <a:xfrm>
            <a:off x="4821861" y="4569767"/>
            <a:ext cx="2700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LCGSPCPAVWPDVIK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A8CFA-DFA0-4A0E-9546-14DB08AACC9E}"/>
              </a:ext>
            </a:extLst>
          </p:cNvPr>
          <p:cNvSpPr txBox="1"/>
          <p:nvPr/>
        </p:nvSpPr>
        <p:spPr>
          <a:xfrm>
            <a:off x="5256586" y="157542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CDK12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91CE2-759E-4C4E-9DDB-8143BB442C54}"/>
              </a:ext>
            </a:extLst>
          </p:cNvPr>
          <p:cNvSpPr txBox="1"/>
          <p:nvPr/>
        </p:nvSpPr>
        <p:spPr>
          <a:xfrm>
            <a:off x="2895738" y="1922226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</a:t>
            </a:r>
            <a:r>
              <a:rPr lang="en-US" sz="1200" b="1" dirty="0"/>
              <a:t>-0.01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1156C-8105-45BB-BBB5-827FECA115E5}"/>
              </a:ext>
            </a:extLst>
          </p:cNvPr>
          <p:cNvSpPr txBox="1"/>
          <p:nvPr/>
        </p:nvSpPr>
        <p:spPr>
          <a:xfrm>
            <a:off x="1205629" y="86062"/>
            <a:ext cx="6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CDK12 Peptide</a:t>
            </a:r>
          </a:p>
        </p:txBody>
      </p:sp>
    </p:spTree>
    <p:extLst>
      <p:ext uri="{BB962C8B-B14F-4D97-AF65-F5344CB8AC3E}">
        <p14:creationId xmlns:p14="http://schemas.microsoft.com/office/powerpoint/2010/main" val="189918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56B252-2365-4E91-83E6-9B538B13B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4855365" y="4569767"/>
            <a:ext cx="263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ICGSPCPAVWPDVIK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27D17-1ED0-4284-9AFC-5F430A0E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02" y="534118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055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LOD=2.4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06156" y="199018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1.06x</a:t>
            </a:r>
            <a:r>
              <a:rPr lang="en-US" sz="1200" b="1" dirty="0"/>
              <a:t>-0.66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163681" y="1883244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85BF1-721E-48FD-8EF3-8E345D807FB6}"/>
              </a:ext>
            </a:extLst>
          </p:cNvPr>
          <p:cNvSpPr txBox="1"/>
          <p:nvPr/>
        </p:nvSpPr>
        <p:spPr>
          <a:xfrm>
            <a:off x="2785324" y="107577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CDK13 Peptide</a:t>
            </a:r>
          </a:p>
        </p:txBody>
      </p:sp>
    </p:spTree>
    <p:extLst>
      <p:ext uri="{BB962C8B-B14F-4D97-AF65-F5344CB8AC3E}">
        <p14:creationId xmlns:p14="http://schemas.microsoft.com/office/powerpoint/2010/main" val="38466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33455F-6143-48B7-974B-B74678F3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4855365" y="4569767"/>
            <a:ext cx="263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ICGSPCPAVWPDVIK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38169" y="1620693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68095-0819-4E0E-9704-D6E29217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99" y="599864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512020" y="2455800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739955" y="2110080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CFC63-2A8D-42FE-B60F-DDE8D37EED1F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0.04x+0.006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AEBAA-A530-446E-8818-88CBBF4092E2}"/>
              </a:ext>
            </a:extLst>
          </p:cNvPr>
          <p:cNvSpPr txBox="1"/>
          <p:nvPr/>
        </p:nvSpPr>
        <p:spPr>
          <a:xfrm>
            <a:off x="1205629" y="86062"/>
            <a:ext cx="6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CDK13 Peptide</a:t>
            </a:r>
          </a:p>
        </p:txBody>
      </p:sp>
    </p:spTree>
    <p:extLst>
      <p:ext uri="{BB962C8B-B14F-4D97-AF65-F5344CB8AC3E}">
        <p14:creationId xmlns:p14="http://schemas.microsoft.com/office/powerpoint/2010/main" val="429452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7A4D8-30F5-474F-8767-7817A23E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332867" y="4569767"/>
            <a:ext cx="167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VENNLIVDK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D8DC06-ECD6-47D0-B683-46AA5E77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52" y="522873"/>
            <a:ext cx="2286000" cy="2282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3022616" y="679363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LOD=0.08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542370" y="190870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1.03x</a:t>
            </a:r>
            <a:r>
              <a:rPr lang="en-US" sz="1200" b="1" dirty="0"/>
              <a:t>-0.21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5991666" y="1901351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244B1-8891-4716-ABA5-AA76378BD506}"/>
              </a:ext>
            </a:extLst>
          </p:cNvPr>
          <p:cNvSpPr txBox="1"/>
          <p:nvPr/>
        </p:nvSpPr>
        <p:spPr>
          <a:xfrm>
            <a:off x="2785324" y="107577"/>
            <a:ext cx="35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CDK13 Peptide</a:t>
            </a:r>
          </a:p>
        </p:txBody>
      </p:sp>
    </p:spTree>
    <p:extLst>
      <p:ext uri="{BB962C8B-B14F-4D97-AF65-F5344CB8AC3E}">
        <p14:creationId xmlns:p14="http://schemas.microsoft.com/office/powerpoint/2010/main" val="426904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3F22D-677E-45ED-AAF6-DC3BC11F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" y="418795"/>
            <a:ext cx="8268005" cy="6020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D5DC7-4EC4-4AAF-97ED-EB660984E6ED}"/>
              </a:ext>
            </a:extLst>
          </p:cNvPr>
          <p:cNvSpPr txBox="1"/>
          <p:nvPr/>
        </p:nvSpPr>
        <p:spPr>
          <a:xfrm>
            <a:off x="5332867" y="4569767"/>
            <a:ext cx="167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VENNLIVDK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AB5CD-3B1F-40B5-AD35-89D919F6FDA4}"/>
              </a:ext>
            </a:extLst>
          </p:cNvPr>
          <p:cNvSpPr txBox="1"/>
          <p:nvPr/>
        </p:nvSpPr>
        <p:spPr>
          <a:xfrm>
            <a:off x="5738168" y="1439624"/>
            <a:ext cx="10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CDK13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2782F-7AFD-45C3-8F58-B2A07790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46" y="590811"/>
            <a:ext cx="2743200" cy="1997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0BD0D-FFCC-4B19-8D2C-D79ED8919359}"/>
              </a:ext>
            </a:extLst>
          </p:cNvPr>
          <p:cNvSpPr txBox="1"/>
          <p:nvPr/>
        </p:nvSpPr>
        <p:spPr>
          <a:xfrm>
            <a:off x="1620662" y="2464853"/>
            <a:ext cx="53694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LOD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545D0BF-672F-4191-8FEF-929D31682A6F}"/>
              </a:ext>
            </a:extLst>
          </p:cNvPr>
          <p:cNvSpPr/>
          <p:nvPr/>
        </p:nvSpPr>
        <p:spPr>
          <a:xfrm flipV="1">
            <a:off x="1848597" y="2119133"/>
            <a:ext cx="430306" cy="439270"/>
          </a:xfrm>
          <a:prstGeom prst="arc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42BE0-A909-4358-BD90-312D9670FD91}"/>
              </a:ext>
            </a:extLst>
          </p:cNvPr>
          <p:cNvSpPr txBox="1"/>
          <p:nvPr/>
        </p:nvSpPr>
        <p:spPr>
          <a:xfrm>
            <a:off x="2895738" y="192222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0.04x+0.006</a:t>
            </a:r>
            <a:endParaRPr 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80C04-8F1C-4816-B9C5-DBA6523CDE97}"/>
              </a:ext>
            </a:extLst>
          </p:cNvPr>
          <p:cNvSpPr txBox="1"/>
          <p:nvPr/>
        </p:nvSpPr>
        <p:spPr>
          <a:xfrm>
            <a:off x="1205629" y="86062"/>
            <a:ext cx="681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Response Curve for Absolute Quantification of CDK13 Peptide</a:t>
            </a:r>
          </a:p>
        </p:txBody>
      </p:sp>
    </p:spTree>
    <p:extLst>
      <p:ext uri="{BB962C8B-B14F-4D97-AF65-F5344CB8AC3E}">
        <p14:creationId xmlns:p14="http://schemas.microsoft.com/office/powerpoint/2010/main" val="7871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C429F2-1DCA-4926-9094-518E00C77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51" y="362102"/>
            <a:ext cx="6495898" cy="6133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807CD-B6BD-45AD-B8BF-1F12DF877517}"/>
              </a:ext>
            </a:extLst>
          </p:cNvPr>
          <p:cNvSpPr txBox="1"/>
          <p:nvPr/>
        </p:nvSpPr>
        <p:spPr>
          <a:xfrm>
            <a:off x="5063852" y="4569767"/>
            <a:ext cx="2216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ATAEALLALPVLR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0511B-1545-4034-84C1-8BE0FEE3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21" y="531785"/>
            <a:ext cx="2286000" cy="2158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7FE0E-6889-44D9-9804-28C500C3E552}"/>
              </a:ext>
            </a:extLst>
          </p:cNvPr>
          <p:cNvSpPr txBox="1"/>
          <p:nvPr/>
        </p:nvSpPr>
        <p:spPr>
          <a:xfrm>
            <a:off x="2965309" y="670682"/>
            <a:ext cx="1134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LOD=0.04 </a:t>
            </a:r>
            <a:r>
              <a:rPr lang="en-US" sz="1200" b="1" dirty="0" err="1"/>
              <a:t>fmol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3A3B5-005A-41BC-8930-F699325E0D7E}"/>
              </a:ext>
            </a:extLst>
          </p:cNvPr>
          <p:cNvSpPr txBox="1"/>
          <p:nvPr/>
        </p:nvSpPr>
        <p:spPr>
          <a:xfrm>
            <a:off x="3488049" y="1966288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y=</a:t>
            </a:r>
            <a:r>
              <a:rPr lang="en-US" sz="1200" b="1" dirty="0" err="1"/>
              <a:t>1.09x</a:t>
            </a:r>
            <a:r>
              <a:rPr lang="en-US" sz="1200" b="1" dirty="0"/>
              <a:t>-0.16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8A23-EEDE-492A-BAFC-6230E9C6666D}"/>
              </a:ext>
            </a:extLst>
          </p:cNvPr>
          <p:cNvSpPr txBox="1"/>
          <p:nvPr/>
        </p:nvSpPr>
        <p:spPr>
          <a:xfrm>
            <a:off x="6163409" y="168406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PKMYT1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E1E95-348C-43EE-8191-89DE15880685}"/>
              </a:ext>
            </a:extLst>
          </p:cNvPr>
          <p:cNvSpPr txBox="1"/>
          <p:nvPr/>
        </p:nvSpPr>
        <p:spPr>
          <a:xfrm>
            <a:off x="2785324" y="107577"/>
            <a:ext cx="37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Curve for PKMYT1 Peptide</a:t>
            </a:r>
          </a:p>
        </p:txBody>
      </p:sp>
    </p:spTree>
    <p:extLst>
      <p:ext uri="{BB962C8B-B14F-4D97-AF65-F5344CB8AC3E}">
        <p14:creationId xmlns:p14="http://schemas.microsoft.com/office/powerpoint/2010/main" val="2184687541"/>
      </p:ext>
    </p:extLst>
  </p:cSld>
  <p:clrMapOvr>
    <a:masterClrMapping/>
  </p:clrMapOvr>
</p:sld>
</file>

<file path=ppt/theme/theme1.xml><?xml version="1.0" encoding="utf-8"?>
<a:theme xmlns:a="http://schemas.openxmlformats.org/drawingml/2006/main" name="8x10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x10blank" id="{54648FB6-47DE-4DE8-85C9-21515A47FFA2}" vid="{2901D4B3-16E9-4AEC-980C-ED073EE394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10160</TotalTime>
  <Words>269</Words>
  <Application>Microsoft Office PowerPoint</Application>
  <PresentationFormat>On-screen Show (4:3)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8x10blank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Malone, Jim</dc:creator>
  <cp:lastModifiedBy>Malone, Jim</cp:lastModifiedBy>
  <cp:revision>77</cp:revision>
  <cp:lastPrinted>2019-02-11T20:13:15Z</cp:lastPrinted>
  <dcterms:created xsi:type="dcterms:W3CDTF">2019-02-04T13:50:12Z</dcterms:created>
  <dcterms:modified xsi:type="dcterms:W3CDTF">2019-04-03T18:32:42Z</dcterms:modified>
</cp:coreProperties>
</file>